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56293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6318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81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95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97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052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43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04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675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6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187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437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lvl="0"/>
            <a:r>
              <a:rPr lang="en-US" sz="2000" b="1" dirty="0">
                <a:solidFill>
                  <a:srgbClr val="2F5496"/>
                </a:solidFill>
                <a:latin typeface="Arial"/>
                <a:ea typeface="Arial"/>
                <a:cs typeface="Arial"/>
                <a:sym typeface="Arial"/>
              </a:rPr>
              <a:t> </a:t>
            </a:r>
            <a:r>
              <a:rPr lang="en-US" sz="2000" b="1" dirty="0" smtClean="0">
                <a:solidFill>
                  <a:srgbClr val="2F5496"/>
                </a:solidFill>
              </a:rPr>
              <a:t>SATHIYAN T </a:t>
            </a:r>
            <a:r>
              <a:rPr lang="en-US" sz="2000" b="1" dirty="0" smtClean="0">
                <a:solidFill>
                  <a:srgbClr val="2F5496"/>
                </a:solidFill>
                <a:latin typeface="Arial"/>
                <a:ea typeface="Arial"/>
                <a:cs typeface="Arial"/>
                <a:sym typeface="Arial"/>
              </a:rPr>
              <a:t>– </a:t>
            </a:r>
            <a:r>
              <a:rPr lang="en-US" sz="2000" b="1" dirty="0" smtClean="0">
                <a:solidFill>
                  <a:srgbClr val="2F5496"/>
                </a:solidFill>
              </a:rPr>
              <a:t>AU810021114076 </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3200" dirty="0">
                <a:latin typeface="Arial"/>
                <a:ea typeface="Arial"/>
                <a:cs typeface="Arial"/>
                <a:sym typeface="Arial"/>
              </a:rPr>
              <a:t>https://github.com/sathiyan03/SATHIYAN-AU810021114076</a:t>
            </a:r>
            <a:endParaRPr sz="3200"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r>
              <a:rPr lang="en-US" sz="3600" b="1" dirty="0" smtClean="0">
                <a:solidFill>
                  <a:schemeClr val="accent1"/>
                </a:solidFill>
                <a:latin typeface="Arial"/>
                <a:ea typeface="Arial"/>
                <a:cs typeface="Arial"/>
                <a:sym typeface="Arial"/>
              </a:rPr>
              <a:t>)</a:t>
            </a:r>
            <a:endParaRPr sz="36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SATHIYAN-AU810021114076_Sathiyan_au810021114076.ipynb at main · sathiyan03_SATHIYAN-AU810021114076 - Google Chrome 2024-04-19 23-02-4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7364" y="1389472"/>
            <a:ext cx="9867331" cy="52779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526</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Nanthakumar</cp:lastModifiedBy>
  <cp:revision>6</cp:revision>
  <dcterms:modified xsi:type="dcterms:W3CDTF">2024-04-19T17:34:17Z</dcterms:modified>
</cp:coreProperties>
</file>